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>
        <p:scale>
          <a:sx n="100" d="100"/>
          <a:sy n="100" d="100"/>
        </p:scale>
        <p:origin x="2364" y="12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1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2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5778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20759" rtl="0" eaLnBrk="1" latinLnBrk="0" hangingPunct="1"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5285" indent="-495285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073117" indent="-412737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spcBef>
          <a:spcPct val="20000"/>
        </a:spcBef>
        <a:buFont typeface="Arial" pitchFamily="34" charset="0"/>
        <a:buChar char="»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-27384" y="-1555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（様式４）</a:t>
            </a: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56" y="5601072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6" y="5673080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②作業工程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504741"/>
              </p:ext>
            </p:extLst>
          </p:nvPr>
        </p:nvGraphicFramePr>
        <p:xfrm>
          <a:off x="692693" y="103312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18775277"/>
              </p:ext>
            </p:extLst>
          </p:nvPr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40567"/>
              </p:ext>
            </p:extLst>
          </p:nvPr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380026"/>
              </p:ext>
            </p:extLst>
          </p:nvPr>
        </p:nvGraphicFramePr>
        <p:xfrm>
          <a:off x="692692" y="5025008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①作業風景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76672" y="1126736"/>
            <a:ext cx="5904656" cy="238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en-US" altLang="ja-JP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別紙３</a:t>
            </a:r>
            <a:r>
              <a:rPr lang="en-US" altLang="ja-JP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推薦書類の具体的留意点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に記載の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に関する項目を参照の上作成し</a:t>
            </a:r>
            <a:r>
              <a:rPr lang="ja-JP" altLang="en-US" sz="1200" b="1" u="sng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本記述を削除してから使用する</a:t>
            </a: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写真は、</a:t>
            </a:r>
            <a:r>
              <a:rPr lang="ja-JP" altLang="en-US" sz="12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「①作業風景、②作業工程、③製作物（作品）、④後進の指導育成」については必須</a:t>
            </a: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とする。</a:t>
            </a:r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・本様式は、審査委員会で参考にするため、調書に記載した内容に関連する写真を添付し、内容について下記「写真説明」欄に簡潔に記入する。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なお、調書の内容と関連性が低いと審査委員会で判断された写真は、審査の参考としない可能性がある。</a:t>
            </a: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・写真の枚数に制限はないが、写真様式は計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枚以内とし、写真は必ず添付欄内に収めるよう、適宜トリミング部分の削除や画像圧縮等を行うこと。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・本様式のレイアウト変更（各欄の場所移動やサイズの変更等）はしない。</a:t>
            </a: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・改善事案等の功績を記載する場合、写真に代えて図表を添付してもよい。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-4563886" y="3261"/>
            <a:ext cx="4176464" cy="84528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>
              <a:lnSpc>
                <a:spcPts val="1400"/>
              </a:lnSpc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写真添付の留意事項補足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・直近１年以内･･</a:t>
            </a:r>
            <a:r>
              <a:rPr lang="ja-JP" altLang="en-US" sz="1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･</a:t>
            </a:r>
            <a:r>
              <a:rPr lang="ja-JP" altLang="en-US" sz="1200" b="1" u="sng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令和７年</a:t>
            </a:r>
            <a:r>
              <a:rPr lang="ja-JP" altLang="en-US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４月１日</a:t>
            </a:r>
            <a:r>
              <a:rPr lang="ja-JP" altLang="en-US" sz="1200" b="1" u="sng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～令和８年</a:t>
            </a:r>
            <a:r>
              <a:rPr lang="ja-JP" altLang="en-US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３月</a:t>
            </a:r>
            <a:r>
              <a:rPr lang="en-US" altLang="ja-JP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31</a:t>
            </a:r>
            <a:r>
              <a:rPr lang="ja-JP" altLang="en-US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</a:t>
            </a:r>
            <a:endParaRPr lang="en-US" altLang="ja-JP" sz="1200" b="1" u="sng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・様式が足りない場合はコピーして使用すること。</a:t>
            </a:r>
          </a:p>
          <a:p>
            <a:pPr>
              <a:lnSpc>
                <a:spcPts val="1400"/>
              </a:lnSpc>
            </a:pPr>
            <a:endParaRPr lang="ja-JP" altLang="en-US" sz="1200" b="1" u="sng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1433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-27384" y="-1555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（様式４）</a:t>
            </a: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848" y="5577397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6" y="5673080"/>
            <a:ext cx="2664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④後進の指導育成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/>
        </p:nvGraphicFramePr>
        <p:xfrm>
          <a:off x="692693" y="103312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/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/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/>
        </p:nvGraphicFramePr>
        <p:xfrm>
          <a:off x="692692" y="5025008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③製作物・作品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062408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-27384" y="-1555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（様式４）</a:t>
            </a: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56" y="5601072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7" y="5673080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/>
        </p:nvGraphicFramePr>
        <p:xfrm>
          <a:off x="692693" y="103312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/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/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/>
        </p:nvGraphicFramePr>
        <p:xfrm>
          <a:off x="692692" y="5025008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</a:p>
        </p:txBody>
      </p:sp>
    </p:spTree>
    <p:extLst>
      <p:ext uri="{BB962C8B-B14F-4D97-AF65-F5344CB8AC3E}">
        <p14:creationId xmlns:p14="http://schemas.microsoft.com/office/powerpoint/2010/main" val="2299829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347</Words>
  <Application>Microsoft Office PowerPoint</Application>
  <PresentationFormat>A4 210 x 297 mm</PresentationFormat>
  <Paragraphs>62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ＭＳ 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2023-12-22T08:21:49Z</dcterms:created>
  <dcterms:modified xsi:type="dcterms:W3CDTF">2025-12-09T06:55:41Z</dcterms:modified>
</cp:coreProperties>
</file>