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75" d="100"/>
          <a:sy n="75" d="100"/>
        </p:scale>
        <p:origin x="2226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1126736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別紙４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推薦書類一式作成上の具体的留意点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に記載の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に関する項目を参照の上作成し</a:t>
            </a:r>
            <a:r>
              <a:rPr lang="ja-JP" altLang="en-US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・本様式は、審査委員会で審査の参考とするため、調書に記載した作品や作業風景等の写真を添付の上、内容について下記「写真説明」欄に簡潔に記入する。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なお、調書の内容と関連性が低いと審査委員会で判断された写真は、審査の参考としない可能性がある。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枚以内とし、写真は必ず添付欄内に収め、本ファイルを含む推薦書類の合計サイズが被推薦者１人につき指定された容量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以内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となるよう、適宜トリミング部分の削除や画像圧縮等を行うこと。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 fontScale="92500"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令和６年４月１日～令和７年３月３１日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268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2023-12-22T08:21:49Z</dcterms:created>
  <dcterms:modified xsi:type="dcterms:W3CDTF">2024-12-10T02:28:37Z</dcterms:modified>
</cp:coreProperties>
</file>